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25" d="100"/>
          <a:sy n="25" d="100"/>
        </p:scale>
        <p:origin x="2460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8663-F9A6-96EB-FAAC-FD87CD923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85A1F-DA7B-B060-56AD-6B71C2BD6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27BF4-9C16-8123-E9C3-F2A0BD4D0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F37A3-8B1B-D6E7-0F9E-C15A9D8D1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36A33-A5D8-D4D7-2DF9-DCDD112A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07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27B5-84AA-AB36-7D41-405BDB008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14F61-9BB4-9B5F-1DC3-49B2566A4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EA3F-1036-1F5F-855B-6E257063F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A0F66-6954-D287-E8DB-1F007D42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1E36B-A502-6454-1DCB-D8210981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21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2C019D-6462-B585-06A4-2E74D4D09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43091-A893-A098-445D-3908555BB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607A-1932-2A22-4658-D053D0F6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849AF-29BF-3AED-87BD-F7ED1EC7E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08EC6-1726-82E0-A59A-295888E3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09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43E3-D5AE-2744-5FDB-CD1CE5CB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29097-CB3B-7A0D-0D78-980A627EB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B30A7-0DA7-D053-B169-901649A57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F3D67-F9DA-9280-E822-EE898EB6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8EC39-DDC0-E343-A418-E0AE7D579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412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344C-5E96-5F21-4D4A-084F06181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1E006-E3C6-FF43-B73F-CE66A4734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704B8-F34E-70D0-CCF5-F6006EEC0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1A89D-F4BA-7E17-7D2D-B708C70A8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25017-1906-9065-CF63-7CECFCFE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1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4544-D219-24B2-FD8F-D19451EEB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B7526-380C-0DAA-C03D-882DE96648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F41F54-05A7-52E8-BFEC-94ABF413D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CAB46-E80A-839F-B02E-60B65D65A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BC362-E47D-D766-6625-2858E1CEB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F0FC3-2D24-BD17-AE4E-CD32D0F2A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6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22C5-4016-420E-BFEC-B06E5951A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6EA27-558A-5D02-ED27-4FBD6FD22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434D06-E320-09D5-887A-95C29B20CA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D191BD-535F-9E7F-1689-C342F3CCCB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B69F6-A393-2FF8-A2B6-90EEC746BC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445F0-E638-22E4-93B9-96E0B3AE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1410C1-8F53-3AE9-9DD4-EA7B1D98E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B017A-E59B-68AA-E081-00A72570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99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3967F-0D91-B119-643A-26E8FA5CB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9404C5-2732-3D16-D7CE-744CC34EB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9A060B-9A45-CB13-05AE-DEB43FFF2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441C76-F540-F023-87D2-05D124B1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56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1C6093-F06A-5C10-032B-4ABDE15D8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4D5C8-5667-2BEC-72D8-1600090C1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8086F-97E1-52FA-3F68-EFDC56B2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06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A4AF7-6198-6F29-0AC8-75C8E4E6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37778-18DF-BA00-C241-FE199EAFE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4DE52-858D-08AE-004B-AA779E483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7F662-18BF-EE4B-37ED-884A99327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3183D-8E43-A68D-89EA-1DF9DAE78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6BF6D-FCEF-7FB0-02B1-BC51B8F4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3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44C5-3219-DFF2-603D-9AE6337BE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348A9-ADC0-63AB-84C3-B77E715491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FA6BEC-10FD-7D64-394B-2C2DF650F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81D85-C9F5-F428-24E5-33146926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BE1609-2C86-B41F-317D-E29E950B2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D2775-CFC5-E95A-9925-37914863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005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4CD7C8-0C86-E107-FFFF-49EBB8DA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AB1CB-F280-0B24-6A9E-5D55F83A9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185F7-AAF7-E0A5-C978-CB3D193E2F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96134E-EED1-4ED4-9CAD-158A9D411A4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A2C3F-2750-E642-F23F-993D902DA8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32947-1F79-6705-DE68-67C8C8DDD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7C2E49-8F94-448A-864E-93F8989FB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224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IEU THANH YEN - HD HIEU ZANE - PRO LONG LQ REMIX 2025">
            <a:hlinkClick r:id="" action="ppaction://media"/>
            <a:extLst>
              <a:ext uri="{FF2B5EF4-FFF2-40B4-BE49-F238E27FC236}">
                <a16:creationId xmlns:a16="http://schemas.microsoft.com/office/drawing/2014/main" id="{56E2022E-A558-BC64-658A-3BB42FD024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46920" y="7658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19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naptik.vn_NU2bX">
            <a:hlinkClick r:id="" action="ppaction://media"/>
            <a:extLst>
              <a:ext uri="{FF2B5EF4-FFF2-40B4-BE49-F238E27FC236}">
                <a16:creationId xmlns:a16="http://schemas.microsoft.com/office/drawing/2014/main" id="{60486F7F-A854-3FC5-314A-276C5FCDC4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8250" y="685800"/>
            <a:ext cx="97155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75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Hung NT</dc:creator>
  <cp:lastModifiedBy>Hung NT</cp:lastModifiedBy>
  <cp:revision>2</cp:revision>
  <dcterms:created xsi:type="dcterms:W3CDTF">2025-09-30T12:54:35Z</dcterms:created>
  <dcterms:modified xsi:type="dcterms:W3CDTF">2025-09-30T13:36:26Z</dcterms:modified>
</cp:coreProperties>
</file>

<file path=docProps/thumbnail.jpeg>
</file>